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A6B3A1C6-C004-4DBE-9B68-058CFB2D5F96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s-E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B6999417-53ED-4C48-90F6-4A9141486B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A1C6-C004-4DBE-9B68-058CFB2D5F96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9417-53ED-4C48-90F6-4A9141486B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A1C6-C004-4DBE-9B68-058CFB2D5F96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9417-53ED-4C48-90F6-4A9141486B9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A1C6-C004-4DBE-9B68-058CFB2D5F96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9417-53ED-4C48-90F6-4A9141486B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A1C6-C004-4DBE-9B68-058CFB2D5F96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9417-53ED-4C48-90F6-4A9141486B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A1C6-C004-4DBE-9B68-058CFB2D5F96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9417-53ED-4C48-90F6-4A9141486B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A1C6-C004-4DBE-9B68-058CFB2D5F96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9417-53ED-4C48-90F6-4A9141486B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A1C6-C004-4DBE-9B68-058CFB2D5F96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9417-53ED-4C48-90F6-4A9141486B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A1C6-C004-4DBE-9B68-058CFB2D5F96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9417-53ED-4C48-90F6-4A9141486B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A1C6-C004-4DBE-9B68-058CFB2D5F96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9417-53ED-4C48-90F6-4A9141486B93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A1C6-C004-4DBE-9B68-058CFB2D5F96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9417-53ED-4C48-90F6-4A9141486B93}" type="slidenum">
              <a:rPr lang="es-ES" smtClean="0"/>
              <a:pPr/>
              <a:t>‹Nº›</a:t>
            </a:fld>
            <a:endParaRPr lang="es-E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6B3A1C6-C004-4DBE-9B68-058CFB2D5F96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999417-53ED-4C48-90F6-4A9141486B93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r-FR" dirty="0" smtClean="0"/>
              <a:t>Comment faire des crêpes??</a:t>
            </a:r>
            <a:endParaRPr lang="fr-F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Réalise pour Rodrigo et Raul.</a:t>
            </a:r>
            <a:endParaRPr lang="fr-FR" dirty="0"/>
          </a:p>
        </p:txBody>
      </p:sp>
      <p:pic>
        <p:nvPicPr>
          <p:cNvPr id="1026" name="Picture 2" descr="E:\crepes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348880"/>
            <a:ext cx="3888432" cy="22532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43769257"/>
      </p:ext>
    </p:extLst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ingrédients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pour faire des </a:t>
            </a:r>
            <a:r>
              <a:rPr lang="fr-FR" dirty="0" smtClean="0"/>
              <a:t>crêpés, </a:t>
            </a:r>
            <a:r>
              <a:rPr lang="fr-FR" dirty="0" smtClean="0"/>
              <a:t>nous avons besoin:</a:t>
            </a:r>
          </a:p>
          <a:p>
            <a:r>
              <a:rPr lang="fr-FR" dirty="0" smtClean="0"/>
              <a:t>Trois </a:t>
            </a:r>
            <a:r>
              <a:rPr lang="fr-FR" dirty="0" err="1" smtClean="0"/>
              <a:t>oeufs</a:t>
            </a:r>
            <a:endParaRPr lang="fr-FR" dirty="0" smtClean="0"/>
          </a:p>
          <a:p>
            <a:r>
              <a:rPr lang="fr-FR" dirty="0" smtClean="0"/>
              <a:t>De la farine (125gr) </a:t>
            </a:r>
          </a:p>
          <a:p>
            <a:r>
              <a:rPr lang="fr-FR" dirty="0" smtClean="0"/>
              <a:t>Du beurre ou de l’ huile</a:t>
            </a:r>
          </a:p>
          <a:p>
            <a:r>
              <a:rPr lang="fr-FR" dirty="0" smtClean="0"/>
              <a:t>Un peu </a:t>
            </a:r>
            <a:r>
              <a:rPr lang="fr-FR" dirty="0" smtClean="0"/>
              <a:t>de </a:t>
            </a:r>
            <a:r>
              <a:rPr lang="fr-FR" dirty="0" smtClean="0"/>
              <a:t>sel</a:t>
            </a:r>
          </a:p>
          <a:p>
            <a:r>
              <a:rPr lang="fr-FR" dirty="0" smtClean="0"/>
              <a:t>Un peu </a:t>
            </a:r>
            <a:r>
              <a:rPr lang="fr-FR" dirty="0" smtClean="0"/>
              <a:t>de </a:t>
            </a:r>
            <a:r>
              <a:rPr lang="fr-FR" dirty="0" smtClean="0"/>
              <a:t>sucre</a:t>
            </a:r>
          </a:p>
          <a:p>
            <a:r>
              <a:rPr lang="fr-FR" dirty="0" smtClean="0"/>
              <a:t> </a:t>
            </a:r>
            <a:r>
              <a:rPr lang="fr-FR" dirty="0" smtClean="0"/>
              <a:t>Du lait </a:t>
            </a:r>
            <a:r>
              <a:rPr lang="fr-FR" dirty="0" smtClean="0"/>
              <a:t>(0,5 L )</a:t>
            </a:r>
          </a:p>
          <a:p>
            <a:r>
              <a:rPr lang="fr-FR" dirty="0" smtClean="0"/>
              <a:t>Et </a:t>
            </a:r>
            <a:r>
              <a:rPr lang="fr-FR" dirty="0" smtClean="0"/>
              <a:t>du chocolat </a:t>
            </a:r>
            <a:r>
              <a:rPr lang="fr-FR" dirty="0"/>
              <a:t>.</a:t>
            </a:r>
            <a:endParaRPr lang="fr-FR" dirty="0" smtClean="0"/>
          </a:p>
        </p:txBody>
      </p:sp>
      <p:pic>
        <p:nvPicPr>
          <p:cNvPr id="2050" name="Picture 2" descr="E:\100220114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2714620"/>
            <a:ext cx="3986179" cy="29896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2716966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ustensiles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Pour faire des crêpes, nous avons besoin:</a:t>
            </a:r>
          </a:p>
          <a:p>
            <a:r>
              <a:rPr lang="fr-FR" dirty="0" smtClean="0"/>
              <a:t>Un saladier</a:t>
            </a:r>
          </a:p>
          <a:p>
            <a:r>
              <a:rPr lang="fr-FR" dirty="0" smtClean="0"/>
              <a:t>Une poêle</a:t>
            </a:r>
          </a:p>
          <a:p>
            <a:r>
              <a:rPr lang="fr-FR" dirty="0" smtClean="0"/>
              <a:t>Un cuillère</a:t>
            </a:r>
          </a:p>
          <a:p>
            <a:r>
              <a:rPr lang="fr-FR" dirty="0" smtClean="0"/>
              <a:t>Une plaque    </a:t>
            </a:r>
          </a:p>
          <a:p>
            <a:r>
              <a:rPr lang="fr-FR" dirty="0" smtClean="0"/>
              <a:t>Et </a:t>
            </a:r>
            <a:r>
              <a:rPr lang="fr-FR" dirty="0" smtClean="0"/>
              <a:t>le mixeur.</a:t>
            </a:r>
            <a:endParaRPr lang="fr-FR" dirty="0"/>
          </a:p>
        </p:txBody>
      </p:sp>
      <p:pic>
        <p:nvPicPr>
          <p:cNvPr id="3074" name="Picture 2" descr="E:\100220114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080" y="2492896"/>
            <a:ext cx="3840428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90576738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préparation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1)  verse la farine et le sel dans la saladier </a:t>
            </a:r>
            <a:r>
              <a:rPr lang="fr-FR" dirty="0" smtClean="0"/>
              <a:t>avec  la </a:t>
            </a:r>
            <a:r>
              <a:rPr lang="fr-FR" dirty="0" smtClean="0"/>
              <a:t>cuillère.</a:t>
            </a:r>
          </a:p>
          <a:p>
            <a:r>
              <a:rPr lang="fr-FR" dirty="0" smtClean="0"/>
              <a:t>2) casse les œufs, mélange avec la cuillère en </a:t>
            </a:r>
            <a:r>
              <a:rPr lang="fr-FR" dirty="0" smtClean="0"/>
              <a:t>bois </a:t>
            </a:r>
            <a:r>
              <a:rPr lang="fr-FR" dirty="0" smtClean="0"/>
              <a:t>et ajoute progressivement </a:t>
            </a:r>
            <a:r>
              <a:rPr lang="fr-FR" dirty="0" smtClean="0"/>
              <a:t>le </a:t>
            </a:r>
            <a:r>
              <a:rPr lang="fr-FR" dirty="0" smtClean="0"/>
              <a:t>lait. </a:t>
            </a:r>
            <a:r>
              <a:rPr lang="fr-FR" dirty="0" smtClean="0"/>
              <a:t>N’arrête </a:t>
            </a:r>
            <a:r>
              <a:rPr lang="fr-FR" dirty="0" smtClean="0"/>
              <a:t>pas de tourner </a:t>
            </a:r>
            <a:r>
              <a:rPr lang="fr-FR" dirty="0" smtClean="0"/>
              <a:t>avec le mixeur.</a:t>
            </a:r>
            <a:endParaRPr lang="fr-FR" dirty="0" smtClean="0"/>
          </a:p>
          <a:p>
            <a:r>
              <a:rPr lang="fr-FR" dirty="0" smtClean="0"/>
              <a:t>3) ajoute l’huile o le beurre avec le sucre et mélange </a:t>
            </a:r>
            <a:r>
              <a:rPr lang="fr-FR" dirty="0" smtClean="0"/>
              <a:t>avec le mixeur.</a:t>
            </a:r>
            <a:endParaRPr lang="fr-FR" dirty="0" smtClean="0"/>
          </a:p>
          <a:p>
            <a:r>
              <a:rPr lang="fr-FR" dirty="0" smtClean="0"/>
              <a:t>4) laisse reposer la pate pendant une heure.</a:t>
            </a:r>
          </a:p>
          <a:p>
            <a:r>
              <a:rPr lang="fr-FR" dirty="0" smtClean="0"/>
              <a:t>5) fais chauffer la poêle avec une noisette de beurre ou très peu d le huile.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957560705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préparation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s-ES" sz="4000" dirty="0" smtClean="0"/>
              <a:t>Verses-y une </a:t>
            </a:r>
            <a:r>
              <a:rPr lang="es-ES" sz="4000" dirty="0" err="1" smtClean="0"/>
              <a:t>louche</a:t>
            </a:r>
            <a:r>
              <a:rPr lang="es-ES" sz="4000" dirty="0" smtClean="0"/>
              <a:t> de </a:t>
            </a:r>
            <a:r>
              <a:rPr lang="es-ES" sz="4000" dirty="0" err="1" smtClean="0"/>
              <a:t>pâte</a:t>
            </a:r>
            <a:r>
              <a:rPr lang="es-ES" sz="4000" dirty="0" smtClean="0"/>
              <a:t>. </a:t>
            </a:r>
            <a:r>
              <a:rPr lang="es-ES" sz="4000" dirty="0" err="1" smtClean="0"/>
              <a:t>Repartis</a:t>
            </a:r>
            <a:r>
              <a:rPr lang="es-ES" sz="4000" dirty="0" smtClean="0"/>
              <a:t>-la bien en </a:t>
            </a:r>
            <a:r>
              <a:rPr lang="es-ES" sz="4000" dirty="0" err="1" smtClean="0"/>
              <a:t>faisant</a:t>
            </a:r>
            <a:r>
              <a:rPr lang="es-ES" sz="4000" dirty="0" smtClean="0"/>
              <a:t> </a:t>
            </a:r>
            <a:r>
              <a:rPr lang="es-ES" sz="4000" dirty="0" err="1" smtClean="0"/>
              <a:t>bouger</a:t>
            </a:r>
            <a:r>
              <a:rPr lang="es-ES" sz="4000" dirty="0" smtClean="0"/>
              <a:t> la </a:t>
            </a:r>
            <a:r>
              <a:rPr lang="es-ES" sz="4000" dirty="0" err="1" smtClean="0"/>
              <a:t>poêle</a:t>
            </a:r>
            <a:r>
              <a:rPr lang="es-ES" sz="4000" dirty="0" smtClean="0"/>
              <a:t> </a:t>
            </a:r>
            <a:r>
              <a:rPr lang="es-ES" sz="4000" dirty="0" smtClean="0"/>
              <a:t>et </a:t>
            </a:r>
            <a:r>
              <a:rPr lang="es-ES" sz="4000" dirty="0" err="1" smtClean="0"/>
              <a:t>fais</a:t>
            </a:r>
            <a:r>
              <a:rPr lang="es-ES" sz="4000" dirty="0" smtClean="0"/>
              <a:t> </a:t>
            </a:r>
            <a:r>
              <a:rPr lang="es-ES" sz="4000" dirty="0" err="1" smtClean="0"/>
              <a:t>cuire</a:t>
            </a:r>
            <a:r>
              <a:rPr lang="es-ES" sz="4000" dirty="0" smtClean="0"/>
              <a:t> une </a:t>
            </a:r>
            <a:r>
              <a:rPr lang="es-ES" sz="4000" dirty="0" err="1" smtClean="0"/>
              <a:t>crêpe</a:t>
            </a:r>
            <a:r>
              <a:rPr lang="es-ES" sz="4000" dirty="0" smtClean="0"/>
              <a:t> </a:t>
            </a:r>
            <a:r>
              <a:rPr lang="es-ES" sz="4000" dirty="0" smtClean="0"/>
              <a:t>fine.</a:t>
            </a:r>
          </a:p>
          <a:p>
            <a:pPr algn="just"/>
            <a:r>
              <a:rPr lang="es-ES" sz="4000" dirty="0" smtClean="0"/>
              <a:t>6) </a:t>
            </a:r>
            <a:r>
              <a:rPr lang="fr-FR" sz="4000" dirty="0" smtClean="0"/>
              <a:t>Enfin nous avons mis </a:t>
            </a:r>
            <a:r>
              <a:rPr lang="fr-FR" sz="4000" dirty="0" smtClean="0"/>
              <a:t>du chocolat par dessus </a:t>
            </a:r>
            <a:r>
              <a:rPr lang="fr-FR" sz="4000" dirty="0" smtClean="0"/>
              <a:t>et </a:t>
            </a:r>
            <a:r>
              <a:rPr lang="fr-FR" sz="4000" dirty="0" smtClean="0"/>
              <a:t>notre crêpe est prête.</a:t>
            </a:r>
            <a:endParaRPr lang="fr-FR" sz="4000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PUIS…VOILÀ!!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28800"/>
            <a:ext cx="8534400" cy="48006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fr-FR" sz="9600" dirty="0" smtClean="0"/>
          </a:p>
          <a:p>
            <a:pPr marL="0" indent="0" algn="ctr">
              <a:buNone/>
            </a:pPr>
            <a:r>
              <a:rPr lang="fr-FR" sz="9600" smtClean="0"/>
              <a:t>C’EST </a:t>
            </a:r>
            <a:r>
              <a:rPr lang="fr-FR" sz="9600" dirty="0" smtClean="0"/>
              <a:t>TOUT :)</a:t>
            </a:r>
            <a:endParaRPr lang="fr-FR" sz="9600" dirty="0"/>
          </a:p>
        </p:txBody>
      </p:sp>
    </p:spTree>
    <p:extLst>
      <p:ext uri="{BB962C8B-B14F-4D97-AF65-F5344CB8AC3E}">
        <p14:creationId xmlns="" xmlns:p14="http://schemas.microsoft.com/office/powerpoint/2010/main" val="2558538802"/>
      </p:ext>
    </p:extLst>
  </p:cSld>
  <p:clrMapOvr>
    <a:masterClrMapping/>
  </p:clrMapOvr>
  <p:transition>
    <p:wipe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TC010205604[[fn=Tema de prefabricado]]</Template>
  <TotalTime>65</TotalTime>
  <Words>206</Words>
  <Application>Microsoft Office PowerPoint</Application>
  <PresentationFormat>Presentación en pantalla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Prefab</vt:lpstr>
      <vt:lpstr>Comment faire des crêpes??</vt:lpstr>
      <vt:lpstr>ingrédients</vt:lpstr>
      <vt:lpstr>ustensiles</vt:lpstr>
      <vt:lpstr>préparation</vt:lpstr>
      <vt:lpstr>préparation</vt:lpstr>
      <vt:lpstr>ET PUIS…VOILÀ!!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faire des crêpes??</dc:title>
  <dc:creator>OSKILLAR</dc:creator>
  <cp:lastModifiedBy> </cp:lastModifiedBy>
  <cp:revision>8</cp:revision>
  <dcterms:created xsi:type="dcterms:W3CDTF">2011-02-12T14:40:17Z</dcterms:created>
  <dcterms:modified xsi:type="dcterms:W3CDTF">2011-02-16T09:15:53Z</dcterms:modified>
</cp:coreProperties>
</file>